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0E492-8E8F-4D8A-9C4E-0A65B7F0694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6C09-EA3C-46BB-BEC5-8D73AFF94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37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0E492-8E8F-4D8A-9C4E-0A65B7F0694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6C09-EA3C-46BB-BEC5-8D73AFF94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342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0E492-8E8F-4D8A-9C4E-0A65B7F0694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6C09-EA3C-46BB-BEC5-8D73AFF94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79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0E492-8E8F-4D8A-9C4E-0A65B7F0694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6C09-EA3C-46BB-BEC5-8D73AFF94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65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0E492-8E8F-4D8A-9C4E-0A65B7F0694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6C09-EA3C-46BB-BEC5-8D73AFF94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0E492-8E8F-4D8A-9C4E-0A65B7F0694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6C09-EA3C-46BB-BEC5-8D73AFF94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7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0E492-8E8F-4D8A-9C4E-0A65B7F0694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6C09-EA3C-46BB-BEC5-8D73AFF94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62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0E492-8E8F-4D8A-9C4E-0A65B7F0694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6C09-EA3C-46BB-BEC5-8D73AFF94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0E492-8E8F-4D8A-9C4E-0A65B7F0694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6C09-EA3C-46BB-BEC5-8D73AFF94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245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0E492-8E8F-4D8A-9C4E-0A65B7F0694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6C09-EA3C-46BB-BEC5-8D73AFF94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52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0E492-8E8F-4D8A-9C4E-0A65B7F0694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96C09-EA3C-46BB-BEC5-8D73AFF94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53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0E492-8E8F-4D8A-9C4E-0A65B7F06944}" type="datetimeFigureOut">
              <a:rPr lang="ru-RU" smtClean="0"/>
              <a:t>11.10.2015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96C09-EA3C-46BB-BEC5-8D73AFF94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44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6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962" y="225798"/>
            <a:ext cx="7573743" cy="568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95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2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70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6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553" y="0"/>
            <a:ext cx="4590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6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6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1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3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34"/>
            <a:ext cx="9144000" cy="60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2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6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3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7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5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158"/>
            <a:ext cx="9144000" cy="547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6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7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34"/>
            <a:ext cx="9144000" cy="60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61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7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2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5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9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3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34"/>
            <a:ext cx="9144000" cy="60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7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158"/>
            <a:ext cx="9144000" cy="547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20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0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8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1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7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3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6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9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27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52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50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6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570"/>
            <a:ext cx="9154115" cy="685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7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5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0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75" y="332656"/>
            <a:ext cx="9281349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34"/>
            <a:ext cx="9144000" cy="60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4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0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34"/>
            <a:ext cx="9144000" cy="60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6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10292072" cy="686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0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1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56"/>
            <a:ext cx="9144000" cy="60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9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34"/>
            <a:ext cx="9144000" cy="60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35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34"/>
            <a:ext cx="9144000" cy="60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37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56"/>
            <a:ext cx="9144000" cy="60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8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34"/>
            <a:ext cx="9144000" cy="60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8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56"/>
            <a:ext cx="9144000" cy="60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8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34"/>
            <a:ext cx="9144000" cy="607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7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56"/>
            <a:ext cx="9144000" cy="60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5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56"/>
            <a:ext cx="9144000" cy="60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9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2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56"/>
            <a:ext cx="9144000" cy="60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14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1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1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Экран (4:3)</PresentationFormat>
  <Paragraphs>0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Sergey</cp:lastModifiedBy>
  <cp:revision>3</cp:revision>
  <dcterms:created xsi:type="dcterms:W3CDTF">2015-10-11T05:01:32Z</dcterms:created>
  <dcterms:modified xsi:type="dcterms:W3CDTF">2015-10-11T05:18:58Z</dcterms:modified>
</cp:coreProperties>
</file>